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5" r:id="rId20"/>
    <p:sldId id="272" r:id="rId21"/>
    <p:sldId id="276" r:id="rId22"/>
    <p:sldId id="277" r:id="rId23"/>
    <p:sldId id="278" r:id="rId24"/>
    <p:sldId id="282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9608C2-734E-41FB-AC0F-B7E73DE4AF55}" v="51" dt="2021-04-12T13:55:01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142a30c26172bfac" providerId="LiveId" clId="{C1B5EC41-5B2F-4B9F-921C-A55CFF97AF7F}"/>
    <pc:docChg chg="custSel modSld">
      <pc:chgData name="" userId="142a30c26172bfac" providerId="LiveId" clId="{C1B5EC41-5B2F-4B9F-921C-A55CFF97AF7F}" dt="2021-03-17T14:42:08.643" v="65"/>
      <pc:docMkLst>
        <pc:docMk/>
      </pc:docMkLst>
      <pc:sldChg chg="addSp">
        <pc:chgData name="" userId="142a30c26172bfac" providerId="LiveId" clId="{C1B5EC41-5B2F-4B9F-921C-A55CFF97AF7F}" dt="2021-03-16T14:24:11.810" v="0"/>
        <pc:sldMkLst>
          <pc:docMk/>
          <pc:sldMk cId="75548510" sldId="265"/>
        </pc:sldMkLst>
        <pc:picChg chg="add">
          <ac:chgData name="" userId="142a30c26172bfac" providerId="LiveId" clId="{C1B5EC41-5B2F-4B9F-921C-A55CFF97AF7F}" dt="2021-03-16T14:24:11.810" v="0"/>
          <ac:picMkLst>
            <pc:docMk/>
            <pc:sldMk cId="75548510" sldId="265"/>
            <ac:picMk id="2" creationId="{07F31F4E-8B3C-4BA8-B5CE-F597D4FC7590}"/>
          </ac:picMkLst>
        </pc:picChg>
      </pc:sldChg>
      <pc:sldChg chg="addSp">
        <pc:chgData name="" userId="142a30c26172bfac" providerId="LiveId" clId="{C1B5EC41-5B2F-4B9F-921C-A55CFF97AF7F}" dt="2021-03-17T08:04:24.216" v="1"/>
        <pc:sldMkLst>
          <pc:docMk/>
          <pc:sldMk cId="2740651766" sldId="266"/>
        </pc:sldMkLst>
        <pc:picChg chg="add">
          <ac:chgData name="" userId="142a30c26172bfac" providerId="LiveId" clId="{C1B5EC41-5B2F-4B9F-921C-A55CFF97AF7F}" dt="2021-03-17T08:04:24.216" v="1"/>
          <ac:picMkLst>
            <pc:docMk/>
            <pc:sldMk cId="2740651766" sldId="266"/>
            <ac:picMk id="2" creationId="{5A253968-C06B-4F9C-B807-EFC3E5E9C269}"/>
          </ac:picMkLst>
        </pc:picChg>
      </pc:sldChg>
      <pc:sldChg chg="addSp">
        <pc:chgData name="" userId="142a30c26172bfac" providerId="LiveId" clId="{C1B5EC41-5B2F-4B9F-921C-A55CFF97AF7F}" dt="2021-03-17T12:28:28.930" v="2"/>
        <pc:sldMkLst>
          <pc:docMk/>
          <pc:sldMk cId="2020822300" sldId="267"/>
        </pc:sldMkLst>
        <pc:picChg chg="add">
          <ac:chgData name="" userId="142a30c26172bfac" providerId="LiveId" clId="{C1B5EC41-5B2F-4B9F-921C-A55CFF97AF7F}" dt="2021-03-17T12:28:28.930" v="2"/>
          <ac:picMkLst>
            <pc:docMk/>
            <pc:sldMk cId="2020822300" sldId="267"/>
            <ac:picMk id="2" creationId="{3546EC18-1CCE-4E95-B88A-9BEFF70B97AC}"/>
          </ac:picMkLst>
        </pc:picChg>
      </pc:sldChg>
      <pc:sldChg chg="addSp modSp">
        <pc:chgData name="" userId="142a30c26172bfac" providerId="LiveId" clId="{C1B5EC41-5B2F-4B9F-921C-A55CFF97AF7F}" dt="2021-03-17T12:37:23.264" v="61" actId="20577"/>
        <pc:sldMkLst>
          <pc:docMk/>
          <pc:sldMk cId="3780964224" sldId="268"/>
        </pc:sldMkLst>
        <pc:spChg chg="add mod">
          <ac:chgData name="" userId="142a30c26172bfac" providerId="LiveId" clId="{C1B5EC41-5B2F-4B9F-921C-A55CFF97AF7F}" dt="2021-03-17T12:37:08.655" v="13" actId="20577"/>
          <ac:spMkLst>
            <pc:docMk/>
            <pc:sldMk cId="3780964224" sldId="268"/>
            <ac:spMk id="2" creationId="{5E0EB796-6FD8-48B8-98E4-458C4597B66B}"/>
          </ac:spMkLst>
        </pc:spChg>
        <pc:spChg chg="add mod">
          <ac:chgData name="" userId="142a30c26172bfac" providerId="LiveId" clId="{C1B5EC41-5B2F-4B9F-921C-A55CFF97AF7F}" dt="2021-03-17T12:37:23.264" v="61" actId="20577"/>
          <ac:spMkLst>
            <pc:docMk/>
            <pc:sldMk cId="3780964224" sldId="268"/>
            <ac:spMk id="3" creationId="{861F5E3F-8382-416A-B1ED-81584D17A324}"/>
          </ac:spMkLst>
        </pc:spChg>
      </pc:sldChg>
      <pc:sldChg chg="addSp">
        <pc:chgData name="" userId="142a30c26172bfac" providerId="LiveId" clId="{C1B5EC41-5B2F-4B9F-921C-A55CFF97AF7F}" dt="2021-03-17T13:48:53.126" v="62"/>
        <pc:sldMkLst>
          <pc:docMk/>
          <pc:sldMk cId="3942832853" sldId="269"/>
        </pc:sldMkLst>
        <pc:picChg chg="add">
          <ac:chgData name="" userId="142a30c26172bfac" providerId="LiveId" clId="{C1B5EC41-5B2F-4B9F-921C-A55CFF97AF7F}" dt="2021-03-17T13:48:53.126" v="62"/>
          <ac:picMkLst>
            <pc:docMk/>
            <pc:sldMk cId="3942832853" sldId="269"/>
            <ac:picMk id="2" creationId="{6117348C-6CAD-4730-ADE6-2F3E3BDD9070}"/>
          </ac:picMkLst>
        </pc:picChg>
      </pc:sldChg>
      <pc:sldChg chg="addSp delSp">
        <pc:chgData name="" userId="142a30c26172bfac" providerId="LiveId" clId="{C1B5EC41-5B2F-4B9F-921C-A55CFF97AF7F}" dt="2021-03-17T14:42:08.643" v="65"/>
        <pc:sldMkLst>
          <pc:docMk/>
          <pc:sldMk cId="558522207" sldId="270"/>
        </pc:sldMkLst>
        <pc:spChg chg="add del">
          <ac:chgData name="" userId="142a30c26172bfac" providerId="LiveId" clId="{C1B5EC41-5B2F-4B9F-921C-A55CFF97AF7F}" dt="2021-03-17T14:42:00.186" v="64"/>
          <ac:spMkLst>
            <pc:docMk/>
            <pc:sldMk cId="558522207" sldId="270"/>
            <ac:spMk id="2" creationId="{D5CD8C5C-12AD-41D2-AFEE-D463E825D642}"/>
          </ac:spMkLst>
        </pc:spChg>
        <pc:picChg chg="add">
          <ac:chgData name="" userId="142a30c26172bfac" providerId="LiveId" clId="{C1B5EC41-5B2F-4B9F-921C-A55CFF97AF7F}" dt="2021-03-17T14:42:08.643" v="65"/>
          <ac:picMkLst>
            <pc:docMk/>
            <pc:sldMk cId="558522207" sldId="270"/>
            <ac:picMk id="3" creationId="{694F041D-3918-4580-AECE-71275C2140B4}"/>
          </ac:picMkLst>
        </pc:picChg>
      </pc:sldChg>
    </pc:docChg>
  </pc:docChgLst>
  <pc:docChgLst>
    <pc:chgData userId="142a30c26172bfac" providerId="LiveId" clId="{D1B69A03-8C1E-486D-B0B7-FD3F67AD7484}"/>
    <pc:docChg chg="undo redo modSld">
      <pc:chgData name="" userId="142a30c26172bfac" providerId="LiveId" clId="{D1B69A03-8C1E-486D-B0B7-FD3F67AD7484}" dt="2021-02-25T08:52:30.535" v="21" actId="688"/>
      <pc:docMkLst>
        <pc:docMk/>
      </pc:docMkLst>
      <pc:sldChg chg="addSp delSp setBg delDesignElem">
        <pc:chgData name="" userId="142a30c26172bfac" providerId="LiveId" clId="{D1B69A03-8C1E-486D-B0B7-FD3F67AD7484}" dt="2021-02-25T08:52:10.187" v="12" actId="688"/>
        <pc:sldMkLst>
          <pc:docMk/>
          <pc:sldMk cId="1685600206" sldId="262"/>
        </pc:sldMkLst>
        <pc:spChg chg="add del">
          <ac:chgData name="" userId="142a30c26172bfac" providerId="LiveId" clId="{D1B69A03-8C1E-486D-B0B7-FD3F67AD7484}" dt="2021-02-25T08:52:10.187" v="12" actId="688"/>
          <ac:spMkLst>
            <pc:docMk/>
            <pc:sldMk cId="1685600206" sldId="262"/>
            <ac:spMk id="7" creationId="{AB8C311F-7253-4AED-9701-7FC0708C41C7}"/>
          </ac:spMkLst>
        </pc:spChg>
        <pc:spChg chg="add del">
          <ac:chgData name="" userId="142a30c26172bfac" providerId="LiveId" clId="{D1B69A03-8C1E-486D-B0B7-FD3F67AD7484}" dt="2021-02-25T08:52:10.187" v="12" actId="688"/>
          <ac:spMkLst>
            <pc:docMk/>
            <pc:sldMk cId="1685600206" sldId="262"/>
            <ac:spMk id="9" creationId="{E2384209-CB15-4CDF-9D31-C44FD9A3F20D}"/>
          </ac:spMkLst>
        </pc:spChg>
        <pc:spChg chg="add del">
          <ac:chgData name="" userId="142a30c26172bfac" providerId="LiveId" clId="{D1B69A03-8C1E-486D-B0B7-FD3F67AD7484}" dt="2021-02-25T08:52:10.187" v="12" actId="688"/>
          <ac:spMkLst>
            <pc:docMk/>
            <pc:sldMk cId="1685600206" sldId="262"/>
            <ac:spMk id="11" creationId="{2633B3B5-CC90-43F0-8714-D31D1F3F0209}"/>
          </ac:spMkLst>
        </pc:spChg>
        <pc:spChg chg="add del">
          <ac:chgData name="" userId="142a30c26172bfac" providerId="LiveId" clId="{D1B69A03-8C1E-486D-B0B7-FD3F67AD7484}" dt="2021-02-25T08:52:10.187" v="12" actId="688"/>
          <ac:spMkLst>
            <pc:docMk/>
            <pc:sldMk cId="1685600206" sldId="262"/>
            <ac:spMk id="13" creationId="{A8D57A06-A426-446D-B02C-A2DC6B62E45E}"/>
          </ac:spMkLst>
        </pc:spChg>
      </pc:sldChg>
      <pc:sldChg chg="setBg">
        <pc:chgData name="" userId="142a30c26172bfac" providerId="LiveId" clId="{D1B69A03-8C1E-486D-B0B7-FD3F67AD7484}" dt="2021-02-25T08:52:10.684" v="13" actId="688"/>
        <pc:sldMkLst>
          <pc:docMk/>
          <pc:sldMk cId="1891852144" sldId="263"/>
        </pc:sldMkLst>
      </pc:sldChg>
      <pc:sldChg chg="addSp delSp modSp setBg">
        <pc:chgData name="" userId="142a30c26172bfac" providerId="LiveId" clId="{D1B69A03-8C1E-486D-B0B7-FD3F67AD7484}" dt="2021-02-25T08:52:30.535" v="21" actId="688"/>
        <pc:sldMkLst>
          <pc:docMk/>
          <pc:sldMk cId="1565023349" sldId="264"/>
        </pc:sldMkLst>
        <pc:spChg chg="add del mod">
          <ac:chgData name="" userId="142a30c26172bfac" providerId="LiveId" clId="{D1B69A03-8C1E-486D-B0B7-FD3F67AD7484}" dt="2021-02-25T08:52:30.535" v="21" actId="688"/>
          <ac:spMkLst>
            <pc:docMk/>
            <pc:sldMk cId="1565023349" sldId="264"/>
            <ac:spMk id="3" creationId="{2BCDE3C6-89EF-4969-B08A-0D24B841E27D}"/>
          </ac:spMkLst>
        </pc:spChg>
        <pc:picChg chg="add mod">
          <ac:chgData name="" userId="142a30c26172bfac" providerId="LiveId" clId="{D1B69A03-8C1E-486D-B0B7-FD3F67AD7484}" dt="2021-02-25T08:52:20.052" v="19" actId="1076"/>
          <ac:picMkLst>
            <pc:docMk/>
            <pc:sldMk cId="1565023349" sldId="264"/>
            <ac:picMk id="2" creationId="{A9ECCF27-6ABC-478A-ADB1-09302D4AADC4}"/>
          </ac:picMkLst>
        </pc:picChg>
      </pc:sldChg>
    </pc:docChg>
  </pc:docChgLst>
  <pc:docChgLst>
    <pc:chgData userId="142a30c26172bfac" providerId="LiveId" clId="{529608C2-734E-41FB-AC0F-B7E73DE4AF55}"/>
    <pc:docChg chg="undo custSel addSld modSld sldOrd">
      <pc:chgData name="" userId="142a30c26172bfac" providerId="LiveId" clId="{529608C2-734E-41FB-AC0F-B7E73DE4AF55}" dt="2021-04-12T13:55:01.115" v="50"/>
      <pc:docMkLst>
        <pc:docMk/>
      </pc:docMkLst>
      <pc:sldChg chg="addSp delSp modSp mod setBg">
        <pc:chgData name="" userId="142a30c26172bfac" providerId="LiveId" clId="{529608C2-734E-41FB-AC0F-B7E73DE4AF55}" dt="2021-04-12T11:02:34.930" v="28" actId="26606"/>
        <pc:sldMkLst>
          <pc:docMk/>
          <pc:sldMk cId="2020822300" sldId="267"/>
        </pc:sldMkLst>
        <pc:spChg chg="add del">
          <ac:chgData name="" userId="142a30c26172bfac" providerId="LiveId" clId="{529608C2-734E-41FB-AC0F-B7E73DE4AF55}" dt="2021-04-12T11:02:34.925" v="27" actId="26606"/>
          <ac:spMkLst>
            <pc:docMk/>
            <pc:sldMk cId="2020822300" sldId="267"/>
            <ac:spMk id="7" creationId="{AB8C311F-7253-4AED-9701-7FC0708C41C7}"/>
          </ac:spMkLst>
        </pc:spChg>
        <pc:spChg chg="add del">
          <ac:chgData name="" userId="142a30c26172bfac" providerId="LiveId" clId="{529608C2-734E-41FB-AC0F-B7E73DE4AF55}" dt="2021-04-12T11:02:34.925" v="27" actId="26606"/>
          <ac:spMkLst>
            <pc:docMk/>
            <pc:sldMk cId="2020822300" sldId="267"/>
            <ac:spMk id="9" creationId="{E2384209-CB15-4CDF-9D31-C44FD9A3F20D}"/>
          </ac:spMkLst>
        </pc:spChg>
        <pc:spChg chg="add del">
          <ac:chgData name="" userId="142a30c26172bfac" providerId="LiveId" clId="{529608C2-734E-41FB-AC0F-B7E73DE4AF55}" dt="2021-04-12T11:02:34.925" v="27" actId="26606"/>
          <ac:spMkLst>
            <pc:docMk/>
            <pc:sldMk cId="2020822300" sldId="267"/>
            <ac:spMk id="11" creationId="{2633B3B5-CC90-43F0-8714-D31D1F3F0209}"/>
          </ac:spMkLst>
        </pc:spChg>
        <pc:spChg chg="add del">
          <ac:chgData name="" userId="142a30c26172bfac" providerId="LiveId" clId="{529608C2-734E-41FB-AC0F-B7E73DE4AF55}" dt="2021-04-12T11:02:34.925" v="27" actId="26606"/>
          <ac:spMkLst>
            <pc:docMk/>
            <pc:sldMk cId="2020822300" sldId="267"/>
            <ac:spMk id="13" creationId="{A8D57A06-A426-446D-B02C-A2DC6B62E45E}"/>
          </ac:spMkLst>
        </pc:spChg>
        <pc:spChg chg="add">
          <ac:chgData name="" userId="142a30c26172bfac" providerId="LiveId" clId="{529608C2-734E-41FB-AC0F-B7E73DE4AF55}" dt="2021-04-12T11:02:34.930" v="28" actId="26606"/>
          <ac:spMkLst>
            <pc:docMk/>
            <pc:sldMk cId="2020822300" sldId="267"/>
            <ac:spMk id="15" creationId="{B9FF99BD-075F-4761-A995-6FC574BD25EA}"/>
          </ac:spMkLst>
        </pc:spChg>
        <pc:spChg chg="add">
          <ac:chgData name="" userId="142a30c26172bfac" providerId="LiveId" clId="{529608C2-734E-41FB-AC0F-B7E73DE4AF55}" dt="2021-04-12T11:02:34.930" v="28" actId="26606"/>
          <ac:spMkLst>
            <pc:docMk/>
            <pc:sldMk cId="2020822300" sldId="267"/>
            <ac:spMk id="16" creationId="{A7B21A54-9BA3-4EA9-B460-5A829ADD9051}"/>
          </ac:spMkLst>
        </pc:spChg>
        <pc:spChg chg="add">
          <ac:chgData name="" userId="142a30c26172bfac" providerId="LiveId" clId="{529608C2-734E-41FB-AC0F-B7E73DE4AF55}" dt="2021-04-12T11:02:34.930" v="28" actId="26606"/>
          <ac:spMkLst>
            <pc:docMk/>
            <pc:sldMk cId="2020822300" sldId="267"/>
            <ac:spMk id="17" creationId="{6FA8F714-B9D8-488A-8CCA-E9948FF913A9}"/>
          </ac:spMkLst>
        </pc:spChg>
        <pc:picChg chg="mod">
          <ac:chgData name="" userId="142a30c26172bfac" providerId="LiveId" clId="{529608C2-734E-41FB-AC0F-B7E73DE4AF55}" dt="2021-04-12T11:02:34.930" v="28" actId="26606"/>
          <ac:picMkLst>
            <pc:docMk/>
            <pc:sldMk cId="2020822300" sldId="267"/>
            <ac:picMk id="2" creationId="{3546EC18-1CCE-4E95-B88A-9BEFF70B97AC}"/>
          </ac:picMkLst>
        </pc:picChg>
      </pc:sldChg>
      <pc:sldChg chg="addSp delSp modSp mod setBg">
        <pc:chgData name="" userId="142a30c26172bfac" providerId="LiveId" clId="{529608C2-734E-41FB-AC0F-B7E73DE4AF55}" dt="2021-04-12T11:02:28.992" v="25" actId="26606"/>
        <pc:sldMkLst>
          <pc:docMk/>
          <pc:sldMk cId="3780964224" sldId="268"/>
        </pc:sldMkLst>
        <pc:spChg chg="mod">
          <ac:chgData name="" userId="142a30c26172bfac" providerId="LiveId" clId="{529608C2-734E-41FB-AC0F-B7E73DE4AF55}" dt="2021-04-12T11:02:28.992" v="25" actId="26606"/>
          <ac:spMkLst>
            <pc:docMk/>
            <pc:sldMk cId="3780964224" sldId="268"/>
            <ac:spMk id="2" creationId="{5E0EB796-6FD8-48B8-98E4-458C4597B66B}"/>
          </ac:spMkLst>
        </pc:spChg>
        <pc:spChg chg="mod">
          <ac:chgData name="" userId="142a30c26172bfac" providerId="LiveId" clId="{529608C2-734E-41FB-AC0F-B7E73DE4AF55}" dt="2021-04-12T11:02:28.992" v="25" actId="26606"/>
          <ac:spMkLst>
            <pc:docMk/>
            <pc:sldMk cId="3780964224" sldId="268"/>
            <ac:spMk id="3" creationId="{861F5E3F-8382-416A-B1ED-81584D17A324}"/>
          </ac:spMkLst>
        </pc:spChg>
        <pc:spChg chg="add del">
          <ac:chgData name="" userId="142a30c26172bfac" providerId="LiveId" clId="{529608C2-734E-41FB-AC0F-B7E73DE4AF55}" dt="2021-04-12T11:02:28.983" v="24" actId="26606"/>
          <ac:spMkLst>
            <pc:docMk/>
            <pc:sldMk cId="3780964224" sldId="268"/>
            <ac:spMk id="8" creationId="{979E27D9-03C7-44E2-9FF8-15D0C8506AF7}"/>
          </ac:spMkLst>
        </pc:spChg>
        <pc:spChg chg="add del">
          <ac:chgData name="" userId="142a30c26172bfac" providerId="LiveId" clId="{529608C2-734E-41FB-AC0F-B7E73DE4AF55}" dt="2021-04-12T11:02:28.983" v="24" actId="26606"/>
          <ac:spMkLst>
            <pc:docMk/>
            <pc:sldMk cId="3780964224" sldId="268"/>
            <ac:spMk id="10" creationId="{EEBF1590-3B36-48EE-A89D-3B6F3CB256AB}"/>
          </ac:spMkLst>
        </pc:spChg>
        <pc:spChg chg="add del">
          <ac:chgData name="" userId="142a30c26172bfac" providerId="LiveId" clId="{529608C2-734E-41FB-AC0F-B7E73DE4AF55}" dt="2021-04-12T11:02:28.983" v="24" actId="26606"/>
          <ac:spMkLst>
            <pc:docMk/>
            <pc:sldMk cId="3780964224" sldId="268"/>
            <ac:spMk id="12" creationId="{AC8F6C8C-AB5A-4548-942D-E3FD40ACBC49}"/>
          </ac:spMkLst>
        </pc:spChg>
        <pc:spChg chg="add">
          <ac:chgData name="" userId="142a30c26172bfac" providerId="LiveId" clId="{529608C2-734E-41FB-AC0F-B7E73DE4AF55}" dt="2021-04-12T11:02:28.992" v="25" actId="26606"/>
          <ac:spMkLst>
            <pc:docMk/>
            <pc:sldMk cId="3780964224" sldId="268"/>
            <ac:spMk id="14" creationId="{E8A8EAB8-D2FF-444D-B34B-7D32F106AD0E}"/>
          </ac:spMkLst>
        </pc:spChg>
        <pc:cxnChg chg="add">
          <ac:chgData name="" userId="142a30c26172bfac" providerId="LiveId" clId="{529608C2-734E-41FB-AC0F-B7E73DE4AF55}" dt="2021-04-12T11:02:28.992" v="25" actId="26606"/>
          <ac:cxnSpMkLst>
            <pc:docMk/>
            <pc:sldMk cId="3780964224" sldId="268"/>
            <ac:cxnSpMk id="15" creationId="{067633D1-6EE6-4118-B9F0-B363477BEE7A}"/>
          </ac:cxnSpMkLst>
        </pc:cxnChg>
        <pc:cxnChg chg="add">
          <ac:chgData name="" userId="142a30c26172bfac" providerId="LiveId" clId="{529608C2-734E-41FB-AC0F-B7E73DE4AF55}" dt="2021-04-12T11:02:28.992" v="25" actId="26606"/>
          <ac:cxnSpMkLst>
            <pc:docMk/>
            <pc:sldMk cId="3780964224" sldId="268"/>
            <ac:cxnSpMk id="16" creationId="{4AD7FFC6-42A9-49CB-B5E9-B3F6B038331B}"/>
          </ac:cxnSpMkLst>
        </pc:cxnChg>
      </pc:sldChg>
      <pc:sldChg chg="addSp modSp mod setBg">
        <pc:chgData name="" userId="142a30c26172bfac" providerId="LiveId" clId="{529608C2-734E-41FB-AC0F-B7E73DE4AF55}" dt="2021-04-12T11:02:19.033" v="22" actId="26606"/>
        <pc:sldMkLst>
          <pc:docMk/>
          <pc:sldMk cId="3942832853" sldId="269"/>
        </pc:sldMkLst>
        <pc:spChg chg="add">
          <ac:chgData name="" userId="142a30c26172bfac" providerId="LiveId" clId="{529608C2-734E-41FB-AC0F-B7E73DE4AF55}" dt="2021-04-12T11:02:19.033" v="22" actId="26606"/>
          <ac:spMkLst>
            <pc:docMk/>
            <pc:sldMk cId="3942832853" sldId="269"/>
            <ac:spMk id="7" creationId="{AB8C311F-7253-4AED-9701-7FC0708C41C7}"/>
          </ac:spMkLst>
        </pc:spChg>
        <pc:spChg chg="add">
          <ac:chgData name="" userId="142a30c26172bfac" providerId="LiveId" clId="{529608C2-734E-41FB-AC0F-B7E73DE4AF55}" dt="2021-04-12T11:02:19.033" v="22" actId="26606"/>
          <ac:spMkLst>
            <pc:docMk/>
            <pc:sldMk cId="3942832853" sldId="269"/>
            <ac:spMk id="9" creationId="{E2384209-CB15-4CDF-9D31-C44FD9A3F20D}"/>
          </ac:spMkLst>
        </pc:spChg>
        <pc:spChg chg="add">
          <ac:chgData name="" userId="142a30c26172bfac" providerId="LiveId" clId="{529608C2-734E-41FB-AC0F-B7E73DE4AF55}" dt="2021-04-12T11:02:19.033" v="22" actId="26606"/>
          <ac:spMkLst>
            <pc:docMk/>
            <pc:sldMk cId="3942832853" sldId="269"/>
            <ac:spMk id="11" creationId="{2633B3B5-CC90-43F0-8714-D31D1F3F0209}"/>
          </ac:spMkLst>
        </pc:spChg>
        <pc:spChg chg="add">
          <ac:chgData name="" userId="142a30c26172bfac" providerId="LiveId" clId="{529608C2-734E-41FB-AC0F-B7E73DE4AF55}" dt="2021-04-12T11:02:19.033" v="22" actId="26606"/>
          <ac:spMkLst>
            <pc:docMk/>
            <pc:sldMk cId="3942832853" sldId="269"/>
            <ac:spMk id="13" creationId="{A8D57A06-A426-446D-B02C-A2DC6B62E45E}"/>
          </ac:spMkLst>
        </pc:spChg>
        <pc:picChg chg="mod">
          <ac:chgData name="" userId="142a30c26172bfac" providerId="LiveId" clId="{529608C2-734E-41FB-AC0F-B7E73DE4AF55}" dt="2021-04-12T11:02:19.033" v="22" actId="26606"/>
          <ac:picMkLst>
            <pc:docMk/>
            <pc:sldMk cId="3942832853" sldId="269"/>
            <ac:picMk id="2" creationId="{6117348C-6CAD-4730-ADE6-2F3E3BDD9070}"/>
          </ac:picMkLst>
        </pc:picChg>
      </pc:sldChg>
      <pc:sldChg chg="addSp modSp mod setBg">
        <pc:chgData name="" userId="142a30c26172bfac" providerId="LiveId" clId="{529608C2-734E-41FB-AC0F-B7E73DE4AF55}" dt="2021-04-12T11:02:15.967" v="21" actId="26606"/>
        <pc:sldMkLst>
          <pc:docMk/>
          <pc:sldMk cId="558522207" sldId="270"/>
        </pc:sldMkLst>
        <pc:spChg chg="add">
          <ac:chgData name="" userId="142a30c26172bfac" providerId="LiveId" clId="{529608C2-734E-41FB-AC0F-B7E73DE4AF55}" dt="2021-04-12T11:02:15.967" v="21" actId="26606"/>
          <ac:spMkLst>
            <pc:docMk/>
            <pc:sldMk cId="558522207" sldId="270"/>
            <ac:spMk id="8" creationId="{AB8C311F-7253-4AED-9701-7FC0708C41C7}"/>
          </ac:spMkLst>
        </pc:spChg>
        <pc:spChg chg="add">
          <ac:chgData name="" userId="142a30c26172bfac" providerId="LiveId" clId="{529608C2-734E-41FB-AC0F-B7E73DE4AF55}" dt="2021-04-12T11:02:15.967" v="21" actId="26606"/>
          <ac:spMkLst>
            <pc:docMk/>
            <pc:sldMk cId="558522207" sldId="270"/>
            <ac:spMk id="10" creationId="{E2384209-CB15-4CDF-9D31-C44FD9A3F20D}"/>
          </ac:spMkLst>
        </pc:spChg>
        <pc:spChg chg="add">
          <ac:chgData name="" userId="142a30c26172bfac" providerId="LiveId" clId="{529608C2-734E-41FB-AC0F-B7E73DE4AF55}" dt="2021-04-12T11:02:15.967" v="21" actId="26606"/>
          <ac:spMkLst>
            <pc:docMk/>
            <pc:sldMk cId="558522207" sldId="270"/>
            <ac:spMk id="12" creationId="{2633B3B5-CC90-43F0-8714-D31D1F3F0209}"/>
          </ac:spMkLst>
        </pc:spChg>
        <pc:spChg chg="add">
          <ac:chgData name="" userId="142a30c26172bfac" providerId="LiveId" clId="{529608C2-734E-41FB-AC0F-B7E73DE4AF55}" dt="2021-04-12T11:02:15.967" v="21" actId="26606"/>
          <ac:spMkLst>
            <pc:docMk/>
            <pc:sldMk cId="558522207" sldId="270"/>
            <ac:spMk id="14" creationId="{A8D57A06-A426-446D-B02C-A2DC6B62E45E}"/>
          </ac:spMkLst>
        </pc:spChg>
        <pc:picChg chg="mod">
          <ac:chgData name="" userId="142a30c26172bfac" providerId="LiveId" clId="{529608C2-734E-41FB-AC0F-B7E73DE4AF55}" dt="2021-04-12T11:02:15.967" v="21" actId="26606"/>
          <ac:picMkLst>
            <pc:docMk/>
            <pc:sldMk cId="558522207" sldId="270"/>
            <ac:picMk id="3" creationId="{694F041D-3918-4580-AECE-71275C2140B4}"/>
          </ac:picMkLst>
        </pc:picChg>
      </pc:sldChg>
      <pc:sldChg chg="addSp delSp modSp mod setBg">
        <pc:chgData name="" userId="142a30c26172bfac" providerId="LiveId" clId="{529608C2-734E-41FB-AC0F-B7E73DE4AF55}" dt="2021-04-12T11:02:12.716" v="20" actId="26606"/>
        <pc:sldMkLst>
          <pc:docMk/>
          <pc:sldMk cId="1442584108" sldId="271"/>
        </pc:sldMkLst>
        <pc:spChg chg="add del">
          <ac:chgData name="" userId="142a30c26172bfac" providerId="LiveId" clId="{529608C2-734E-41FB-AC0F-B7E73DE4AF55}" dt="2021-04-12T11:02:12.709" v="19" actId="26606"/>
          <ac:spMkLst>
            <pc:docMk/>
            <pc:sldMk cId="1442584108" sldId="271"/>
            <ac:spMk id="7" creationId="{AB8C311F-7253-4AED-9701-7FC0708C41C7}"/>
          </ac:spMkLst>
        </pc:spChg>
        <pc:spChg chg="add del">
          <ac:chgData name="" userId="142a30c26172bfac" providerId="LiveId" clId="{529608C2-734E-41FB-AC0F-B7E73DE4AF55}" dt="2021-04-12T11:02:12.709" v="19" actId="26606"/>
          <ac:spMkLst>
            <pc:docMk/>
            <pc:sldMk cId="1442584108" sldId="271"/>
            <ac:spMk id="9" creationId="{E2384209-CB15-4CDF-9D31-C44FD9A3F20D}"/>
          </ac:spMkLst>
        </pc:spChg>
        <pc:spChg chg="add del">
          <ac:chgData name="" userId="142a30c26172bfac" providerId="LiveId" clId="{529608C2-734E-41FB-AC0F-B7E73DE4AF55}" dt="2021-04-12T11:02:12.709" v="19" actId="26606"/>
          <ac:spMkLst>
            <pc:docMk/>
            <pc:sldMk cId="1442584108" sldId="271"/>
            <ac:spMk id="11" creationId="{2633B3B5-CC90-43F0-8714-D31D1F3F0209}"/>
          </ac:spMkLst>
        </pc:spChg>
        <pc:spChg chg="add del">
          <ac:chgData name="" userId="142a30c26172bfac" providerId="LiveId" clId="{529608C2-734E-41FB-AC0F-B7E73DE4AF55}" dt="2021-04-12T11:02:12.709" v="19" actId="26606"/>
          <ac:spMkLst>
            <pc:docMk/>
            <pc:sldMk cId="1442584108" sldId="271"/>
            <ac:spMk id="13" creationId="{A8D57A06-A426-446D-B02C-A2DC6B62E45E}"/>
          </ac:spMkLst>
        </pc:spChg>
        <pc:spChg chg="add">
          <ac:chgData name="" userId="142a30c26172bfac" providerId="LiveId" clId="{529608C2-734E-41FB-AC0F-B7E73DE4AF55}" dt="2021-04-12T11:02:12.716" v="20" actId="26606"/>
          <ac:spMkLst>
            <pc:docMk/>
            <pc:sldMk cId="1442584108" sldId="271"/>
            <ac:spMk id="15" creationId="{AB8C311F-7253-4AED-9701-7FC0708C41C7}"/>
          </ac:spMkLst>
        </pc:spChg>
        <pc:spChg chg="add">
          <ac:chgData name="" userId="142a30c26172bfac" providerId="LiveId" clId="{529608C2-734E-41FB-AC0F-B7E73DE4AF55}" dt="2021-04-12T11:02:12.716" v="20" actId="26606"/>
          <ac:spMkLst>
            <pc:docMk/>
            <pc:sldMk cId="1442584108" sldId="271"/>
            <ac:spMk id="16" creationId="{E2384209-CB15-4CDF-9D31-C44FD9A3F20D}"/>
          </ac:spMkLst>
        </pc:spChg>
        <pc:spChg chg="add">
          <ac:chgData name="" userId="142a30c26172bfac" providerId="LiveId" clId="{529608C2-734E-41FB-AC0F-B7E73DE4AF55}" dt="2021-04-12T11:02:12.716" v="20" actId="26606"/>
          <ac:spMkLst>
            <pc:docMk/>
            <pc:sldMk cId="1442584108" sldId="271"/>
            <ac:spMk id="17" creationId="{2633B3B5-CC90-43F0-8714-D31D1F3F0209}"/>
          </ac:spMkLst>
        </pc:spChg>
        <pc:spChg chg="add">
          <ac:chgData name="" userId="142a30c26172bfac" providerId="LiveId" clId="{529608C2-734E-41FB-AC0F-B7E73DE4AF55}" dt="2021-04-12T11:02:12.716" v="20" actId="26606"/>
          <ac:spMkLst>
            <pc:docMk/>
            <pc:sldMk cId="1442584108" sldId="271"/>
            <ac:spMk id="18" creationId="{A8D57A06-A426-446D-B02C-A2DC6B62E45E}"/>
          </ac:spMkLst>
        </pc:spChg>
        <pc:picChg chg="add mod">
          <ac:chgData name="" userId="142a30c26172bfac" providerId="LiveId" clId="{529608C2-734E-41FB-AC0F-B7E73DE4AF55}" dt="2021-04-12T11:02:12.716" v="20" actId="26606"/>
          <ac:picMkLst>
            <pc:docMk/>
            <pc:sldMk cId="1442584108" sldId="271"/>
            <ac:picMk id="2" creationId="{3F992F62-C36F-4ACA-99BF-CB81C957AE22}"/>
          </ac:picMkLst>
        </pc:picChg>
      </pc:sldChg>
      <pc:sldChg chg="addSp modSp mod setBg">
        <pc:chgData name="" userId="142a30c26172bfac" providerId="LiveId" clId="{529608C2-734E-41FB-AC0F-B7E73DE4AF55}" dt="2021-04-12T11:01:03.955" v="17" actId="26606"/>
        <pc:sldMkLst>
          <pc:docMk/>
          <pc:sldMk cId="2247035630" sldId="272"/>
        </pc:sldMkLst>
        <pc:spChg chg="add">
          <ac:chgData name="" userId="142a30c26172bfac" providerId="LiveId" clId="{529608C2-734E-41FB-AC0F-B7E73DE4AF55}" dt="2021-04-12T11:01:03.955" v="17" actId="26606"/>
          <ac:spMkLst>
            <pc:docMk/>
            <pc:sldMk cId="2247035630" sldId="272"/>
            <ac:spMk id="7" creationId="{AB8C311F-7253-4AED-9701-7FC0708C41C7}"/>
          </ac:spMkLst>
        </pc:spChg>
        <pc:spChg chg="add">
          <ac:chgData name="" userId="142a30c26172bfac" providerId="LiveId" clId="{529608C2-734E-41FB-AC0F-B7E73DE4AF55}" dt="2021-04-12T11:01:03.955" v="17" actId="26606"/>
          <ac:spMkLst>
            <pc:docMk/>
            <pc:sldMk cId="2247035630" sldId="272"/>
            <ac:spMk id="9" creationId="{E2384209-CB15-4CDF-9D31-C44FD9A3F20D}"/>
          </ac:spMkLst>
        </pc:spChg>
        <pc:spChg chg="add">
          <ac:chgData name="" userId="142a30c26172bfac" providerId="LiveId" clId="{529608C2-734E-41FB-AC0F-B7E73DE4AF55}" dt="2021-04-12T11:01:03.955" v="17" actId="26606"/>
          <ac:spMkLst>
            <pc:docMk/>
            <pc:sldMk cId="2247035630" sldId="272"/>
            <ac:spMk id="11" creationId="{2633B3B5-CC90-43F0-8714-D31D1F3F0209}"/>
          </ac:spMkLst>
        </pc:spChg>
        <pc:spChg chg="add">
          <ac:chgData name="" userId="142a30c26172bfac" providerId="LiveId" clId="{529608C2-734E-41FB-AC0F-B7E73DE4AF55}" dt="2021-04-12T11:01:03.955" v="17" actId="26606"/>
          <ac:spMkLst>
            <pc:docMk/>
            <pc:sldMk cId="2247035630" sldId="272"/>
            <ac:spMk id="13" creationId="{A8D57A06-A426-446D-B02C-A2DC6B62E45E}"/>
          </ac:spMkLst>
        </pc:spChg>
        <pc:picChg chg="add mod">
          <ac:chgData name="" userId="142a30c26172bfac" providerId="LiveId" clId="{529608C2-734E-41FB-AC0F-B7E73DE4AF55}" dt="2021-04-12T11:01:03.955" v="17" actId="26606"/>
          <ac:picMkLst>
            <pc:docMk/>
            <pc:sldMk cId="2247035630" sldId="272"/>
            <ac:picMk id="2" creationId="{ECE9099A-E4E7-4AF6-AF30-589E1FE6CC80}"/>
          </ac:picMkLst>
        </pc:picChg>
      </pc:sldChg>
      <pc:sldChg chg="addSp modSp add mod setBg">
        <pc:chgData name="" userId="142a30c26172bfac" providerId="LiveId" clId="{529608C2-734E-41FB-AC0F-B7E73DE4AF55}" dt="2021-04-12T10:58:00.370" v="3" actId="26606"/>
        <pc:sldMkLst>
          <pc:docMk/>
          <pc:sldMk cId="3511347309" sldId="275"/>
        </pc:sldMkLst>
        <pc:spChg chg="add">
          <ac:chgData name="" userId="142a30c26172bfac" providerId="LiveId" clId="{529608C2-734E-41FB-AC0F-B7E73DE4AF55}" dt="2021-04-12T10:58:00.370" v="3" actId="26606"/>
          <ac:spMkLst>
            <pc:docMk/>
            <pc:sldMk cId="3511347309" sldId="275"/>
            <ac:spMk id="7" creationId="{AB8C311F-7253-4AED-9701-7FC0708C41C7}"/>
          </ac:spMkLst>
        </pc:spChg>
        <pc:spChg chg="add">
          <ac:chgData name="" userId="142a30c26172bfac" providerId="LiveId" clId="{529608C2-734E-41FB-AC0F-B7E73DE4AF55}" dt="2021-04-12T10:58:00.370" v="3" actId="26606"/>
          <ac:spMkLst>
            <pc:docMk/>
            <pc:sldMk cId="3511347309" sldId="275"/>
            <ac:spMk id="9" creationId="{E2384209-CB15-4CDF-9D31-C44FD9A3F20D}"/>
          </ac:spMkLst>
        </pc:spChg>
        <pc:spChg chg="add">
          <ac:chgData name="" userId="142a30c26172bfac" providerId="LiveId" clId="{529608C2-734E-41FB-AC0F-B7E73DE4AF55}" dt="2021-04-12T10:58:00.370" v="3" actId="26606"/>
          <ac:spMkLst>
            <pc:docMk/>
            <pc:sldMk cId="3511347309" sldId="275"/>
            <ac:spMk id="11" creationId="{2633B3B5-CC90-43F0-8714-D31D1F3F0209}"/>
          </ac:spMkLst>
        </pc:spChg>
        <pc:spChg chg="add">
          <ac:chgData name="" userId="142a30c26172bfac" providerId="LiveId" clId="{529608C2-734E-41FB-AC0F-B7E73DE4AF55}" dt="2021-04-12T10:58:00.370" v="3" actId="26606"/>
          <ac:spMkLst>
            <pc:docMk/>
            <pc:sldMk cId="3511347309" sldId="275"/>
            <ac:spMk id="13" creationId="{A8D57A06-A426-446D-B02C-A2DC6B62E45E}"/>
          </ac:spMkLst>
        </pc:spChg>
        <pc:picChg chg="add mod">
          <ac:chgData name="" userId="142a30c26172bfac" providerId="LiveId" clId="{529608C2-734E-41FB-AC0F-B7E73DE4AF55}" dt="2021-04-12T10:58:00.370" v="3" actId="26606"/>
          <ac:picMkLst>
            <pc:docMk/>
            <pc:sldMk cId="3511347309" sldId="275"/>
            <ac:picMk id="2" creationId="{3965EFA5-CC90-4F0B-BA8B-3630BDC95E2F}"/>
          </ac:picMkLst>
        </pc:picChg>
      </pc:sldChg>
      <pc:sldChg chg="addSp modSp add mod setBg">
        <pc:chgData name="" userId="142a30c26172bfac" providerId="LiveId" clId="{529608C2-734E-41FB-AC0F-B7E73DE4AF55}" dt="2021-04-12T11:01:01.279" v="16" actId="26606"/>
        <pc:sldMkLst>
          <pc:docMk/>
          <pc:sldMk cId="2714634966" sldId="276"/>
        </pc:sldMkLst>
        <pc:spChg chg="add">
          <ac:chgData name="" userId="142a30c26172bfac" providerId="LiveId" clId="{529608C2-734E-41FB-AC0F-B7E73DE4AF55}" dt="2021-04-12T11:01:01.279" v="16" actId="26606"/>
          <ac:spMkLst>
            <pc:docMk/>
            <pc:sldMk cId="2714634966" sldId="276"/>
            <ac:spMk id="7" creationId="{AB8C311F-7253-4AED-9701-7FC0708C41C7}"/>
          </ac:spMkLst>
        </pc:spChg>
        <pc:spChg chg="add">
          <ac:chgData name="" userId="142a30c26172bfac" providerId="LiveId" clId="{529608C2-734E-41FB-AC0F-B7E73DE4AF55}" dt="2021-04-12T11:01:01.279" v="16" actId="26606"/>
          <ac:spMkLst>
            <pc:docMk/>
            <pc:sldMk cId="2714634966" sldId="276"/>
            <ac:spMk id="9" creationId="{E2384209-CB15-4CDF-9D31-C44FD9A3F20D}"/>
          </ac:spMkLst>
        </pc:spChg>
        <pc:spChg chg="add">
          <ac:chgData name="" userId="142a30c26172bfac" providerId="LiveId" clId="{529608C2-734E-41FB-AC0F-B7E73DE4AF55}" dt="2021-04-12T11:01:01.279" v="16" actId="26606"/>
          <ac:spMkLst>
            <pc:docMk/>
            <pc:sldMk cId="2714634966" sldId="276"/>
            <ac:spMk id="11" creationId="{2633B3B5-CC90-43F0-8714-D31D1F3F0209}"/>
          </ac:spMkLst>
        </pc:spChg>
        <pc:spChg chg="add">
          <ac:chgData name="" userId="142a30c26172bfac" providerId="LiveId" clId="{529608C2-734E-41FB-AC0F-B7E73DE4AF55}" dt="2021-04-12T11:01:01.279" v="16" actId="26606"/>
          <ac:spMkLst>
            <pc:docMk/>
            <pc:sldMk cId="2714634966" sldId="276"/>
            <ac:spMk id="13" creationId="{A8D57A06-A426-446D-B02C-A2DC6B62E45E}"/>
          </ac:spMkLst>
        </pc:spChg>
        <pc:picChg chg="add mod">
          <ac:chgData name="" userId="142a30c26172bfac" providerId="LiveId" clId="{529608C2-734E-41FB-AC0F-B7E73DE4AF55}" dt="2021-04-12T11:01:01.279" v="16" actId="26606"/>
          <ac:picMkLst>
            <pc:docMk/>
            <pc:sldMk cId="2714634966" sldId="276"/>
            <ac:picMk id="2" creationId="{FE067B33-D77C-4787-BFD1-471F8B3C0A01}"/>
          </ac:picMkLst>
        </pc:picChg>
      </pc:sldChg>
      <pc:sldChg chg="addSp modSp add mod setBg">
        <pc:chgData name="" userId="142a30c26172bfac" providerId="LiveId" clId="{529608C2-734E-41FB-AC0F-B7E73DE4AF55}" dt="2021-04-12T11:00:59.171" v="15" actId="26606"/>
        <pc:sldMkLst>
          <pc:docMk/>
          <pc:sldMk cId="1349971596" sldId="277"/>
        </pc:sldMkLst>
        <pc:spChg chg="add">
          <ac:chgData name="" userId="142a30c26172bfac" providerId="LiveId" clId="{529608C2-734E-41FB-AC0F-B7E73DE4AF55}" dt="2021-04-12T11:00:59.171" v="15" actId="26606"/>
          <ac:spMkLst>
            <pc:docMk/>
            <pc:sldMk cId="1349971596" sldId="277"/>
            <ac:spMk id="7" creationId="{AB8C311F-7253-4AED-9701-7FC0708C41C7}"/>
          </ac:spMkLst>
        </pc:spChg>
        <pc:spChg chg="add">
          <ac:chgData name="" userId="142a30c26172bfac" providerId="LiveId" clId="{529608C2-734E-41FB-AC0F-B7E73DE4AF55}" dt="2021-04-12T11:00:59.171" v="15" actId="26606"/>
          <ac:spMkLst>
            <pc:docMk/>
            <pc:sldMk cId="1349971596" sldId="277"/>
            <ac:spMk id="9" creationId="{E2384209-CB15-4CDF-9D31-C44FD9A3F20D}"/>
          </ac:spMkLst>
        </pc:spChg>
        <pc:spChg chg="add">
          <ac:chgData name="" userId="142a30c26172bfac" providerId="LiveId" clId="{529608C2-734E-41FB-AC0F-B7E73DE4AF55}" dt="2021-04-12T11:00:59.171" v="15" actId="26606"/>
          <ac:spMkLst>
            <pc:docMk/>
            <pc:sldMk cId="1349971596" sldId="277"/>
            <ac:spMk id="11" creationId="{2633B3B5-CC90-43F0-8714-D31D1F3F0209}"/>
          </ac:spMkLst>
        </pc:spChg>
        <pc:spChg chg="add">
          <ac:chgData name="" userId="142a30c26172bfac" providerId="LiveId" clId="{529608C2-734E-41FB-AC0F-B7E73DE4AF55}" dt="2021-04-12T11:00:59.171" v="15" actId="26606"/>
          <ac:spMkLst>
            <pc:docMk/>
            <pc:sldMk cId="1349971596" sldId="277"/>
            <ac:spMk id="13" creationId="{A8D57A06-A426-446D-B02C-A2DC6B62E45E}"/>
          </ac:spMkLst>
        </pc:spChg>
        <pc:picChg chg="add mod">
          <ac:chgData name="" userId="142a30c26172bfac" providerId="LiveId" clId="{529608C2-734E-41FB-AC0F-B7E73DE4AF55}" dt="2021-04-12T11:00:59.171" v="15" actId="26606"/>
          <ac:picMkLst>
            <pc:docMk/>
            <pc:sldMk cId="1349971596" sldId="277"/>
            <ac:picMk id="2" creationId="{0FC2A3EF-553E-4114-92CB-394D395B4DB9}"/>
          </ac:picMkLst>
        </pc:picChg>
      </pc:sldChg>
      <pc:sldChg chg="addSp modSp add mod setBg">
        <pc:chgData name="" userId="142a30c26172bfac" providerId="LiveId" clId="{529608C2-734E-41FB-AC0F-B7E73DE4AF55}" dt="2021-04-12T11:00:56.625" v="14" actId="26606"/>
        <pc:sldMkLst>
          <pc:docMk/>
          <pc:sldMk cId="2850846886" sldId="278"/>
        </pc:sldMkLst>
        <pc:spChg chg="add">
          <ac:chgData name="" userId="142a30c26172bfac" providerId="LiveId" clId="{529608C2-734E-41FB-AC0F-B7E73DE4AF55}" dt="2021-04-12T11:00:56.625" v="14" actId="26606"/>
          <ac:spMkLst>
            <pc:docMk/>
            <pc:sldMk cId="2850846886" sldId="278"/>
            <ac:spMk id="7" creationId="{AB8C311F-7253-4AED-9701-7FC0708C41C7}"/>
          </ac:spMkLst>
        </pc:spChg>
        <pc:spChg chg="add">
          <ac:chgData name="" userId="142a30c26172bfac" providerId="LiveId" clId="{529608C2-734E-41FB-AC0F-B7E73DE4AF55}" dt="2021-04-12T11:00:56.625" v="14" actId="26606"/>
          <ac:spMkLst>
            <pc:docMk/>
            <pc:sldMk cId="2850846886" sldId="278"/>
            <ac:spMk id="9" creationId="{E2384209-CB15-4CDF-9D31-C44FD9A3F20D}"/>
          </ac:spMkLst>
        </pc:spChg>
        <pc:spChg chg="add">
          <ac:chgData name="" userId="142a30c26172bfac" providerId="LiveId" clId="{529608C2-734E-41FB-AC0F-B7E73DE4AF55}" dt="2021-04-12T11:00:56.625" v="14" actId="26606"/>
          <ac:spMkLst>
            <pc:docMk/>
            <pc:sldMk cId="2850846886" sldId="278"/>
            <ac:spMk id="11" creationId="{2633B3B5-CC90-43F0-8714-D31D1F3F0209}"/>
          </ac:spMkLst>
        </pc:spChg>
        <pc:spChg chg="add">
          <ac:chgData name="" userId="142a30c26172bfac" providerId="LiveId" clId="{529608C2-734E-41FB-AC0F-B7E73DE4AF55}" dt="2021-04-12T11:00:56.625" v="14" actId="26606"/>
          <ac:spMkLst>
            <pc:docMk/>
            <pc:sldMk cId="2850846886" sldId="278"/>
            <ac:spMk id="13" creationId="{A8D57A06-A426-446D-B02C-A2DC6B62E45E}"/>
          </ac:spMkLst>
        </pc:spChg>
        <pc:picChg chg="add mod">
          <ac:chgData name="" userId="142a30c26172bfac" providerId="LiveId" clId="{529608C2-734E-41FB-AC0F-B7E73DE4AF55}" dt="2021-04-12T11:00:56.625" v="14" actId="26606"/>
          <ac:picMkLst>
            <pc:docMk/>
            <pc:sldMk cId="2850846886" sldId="278"/>
            <ac:picMk id="2" creationId="{0F5B0891-73FA-44F6-8B3A-B97D7238BD16}"/>
          </ac:picMkLst>
        </pc:picChg>
      </pc:sldChg>
      <pc:sldChg chg="addSp modSp add mod ord setBg">
        <pc:chgData name="" userId="142a30c26172bfac" providerId="LiveId" clId="{529608C2-734E-41FB-AC0F-B7E73DE4AF55}" dt="2021-04-12T12:15:01.816" v="34" actId="26606"/>
        <pc:sldMkLst>
          <pc:docMk/>
          <pc:sldMk cId="3523307548" sldId="279"/>
        </pc:sldMkLst>
        <pc:spChg chg="add">
          <ac:chgData name="" userId="142a30c26172bfac" providerId="LiveId" clId="{529608C2-734E-41FB-AC0F-B7E73DE4AF55}" dt="2021-04-12T12:15:01.816" v="34" actId="26606"/>
          <ac:spMkLst>
            <pc:docMk/>
            <pc:sldMk cId="3523307548" sldId="279"/>
            <ac:spMk id="7" creationId="{AB8C311F-7253-4AED-9701-7FC0708C41C7}"/>
          </ac:spMkLst>
        </pc:spChg>
        <pc:spChg chg="add">
          <ac:chgData name="" userId="142a30c26172bfac" providerId="LiveId" clId="{529608C2-734E-41FB-AC0F-B7E73DE4AF55}" dt="2021-04-12T12:15:01.816" v="34" actId="26606"/>
          <ac:spMkLst>
            <pc:docMk/>
            <pc:sldMk cId="3523307548" sldId="279"/>
            <ac:spMk id="9" creationId="{E2384209-CB15-4CDF-9D31-C44FD9A3F20D}"/>
          </ac:spMkLst>
        </pc:spChg>
        <pc:spChg chg="add">
          <ac:chgData name="" userId="142a30c26172bfac" providerId="LiveId" clId="{529608C2-734E-41FB-AC0F-B7E73DE4AF55}" dt="2021-04-12T12:15:01.816" v="34" actId="26606"/>
          <ac:spMkLst>
            <pc:docMk/>
            <pc:sldMk cId="3523307548" sldId="279"/>
            <ac:spMk id="11" creationId="{2633B3B5-CC90-43F0-8714-D31D1F3F0209}"/>
          </ac:spMkLst>
        </pc:spChg>
        <pc:spChg chg="add">
          <ac:chgData name="" userId="142a30c26172bfac" providerId="LiveId" clId="{529608C2-734E-41FB-AC0F-B7E73DE4AF55}" dt="2021-04-12T12:15:01.816" v="34" actId="26606"/>
          <ac:spMkLst>
            <pc:docMk/>
            <pc:sldMk cId="3523307548" sldId="279"/>
            <ac:spMk id="13" creationId="{A8D57A06-A426-446D-B02C-A2DC6B62E45E}"/>
          </ac:spMkLst>
        </pc:spChg>
        <pc:picChg chg="add mod">
          <ac:chgData name="" userId="142a30c26172bfac" providerId="LiveId" clId="{529608C2-734E-41FB-AC0F-B7E73DE4AF55}" dt="2021-04-12T12:15:01.816" v="34" actId="26606"/>
          <ac:picMkLst>
            <pc:docMk/>
            <pc:sldMk cId="3523307548" sldId="279"/>
            <ac:picMk id="2" creationId="{C5868E11-DC28-4696-94FA-12CD8A46657F}"/>
          </ac:picMkLst>
        </pc:picChg>
      </pc:sldChg>
      <pc:sldChg chg="addSp modSp add mod setBg">
        <pc:chgData name="" userId="142a30c26172bfac" providerId="LiveId" clId="{529608C2-734E-41FB-AC0F-B7E73DE4AF55}" dt="2021-04-12T12:29:57.586" v="36" actId="26606"/>
        <pc:sldMkLst>
          <pc:docMk/>
          <pc:sldMk cId="1609577200" sldId="280"/>
        </pc:sldMkLst>
        <pc:spChg chg="add">
          <ac:chgData name="" userId="142a30c26172bfac" providerId="LiveId" clId="{529608C2-734E-41FB-AC0F-B7E73DE4AF55}" dt="2021-04-12T12:29:57.586" v="36" actId="26606"/>
          <ac:spMkLst>
            <pc:docMk/>
            <pc:sldMk cId="1609577200" sldId="280"/>
            <ac:spMk id="7" creationId="{AB8C311F-7253-4AED-9701-7FC0708C41C7}"/>
          </ac:spMkLst>
        </pc:spChg>
        <pc:spChg chg="add">
          <ac:chgData name="" userId="142a30c26172bfac" providerId="LiveId" clId="{529608C2-734E-41FB-AC0F-B7E73DE4AF55}" dt="2021-04-12T12:29:57.586" v="36" actId="26606"/>
          <ac:spMkLst>
            <pc:docMk/>
            <pc:sldMk cId="1609577200" sldId="280"/>
            <ac:spMk id="9" creationId="{E2384209-CB15-4CDF-9D31-C44FD9A3F20D}"/>
          </ac:spMkLst>
        </pc:spChg>
        <pc:spChg chg="add">
          <ac:chgData name="" userId="142a30c26172bfac" providerId="LiveId" clId="{529608C2-734E-41FB-AC0F-B7E73DE4AF55}" dt="2021-04-12T12:29:57.586" v="36" actId="26606"/>
          <ac:spMkLst>
            <pc:docMk/>
            <pc:sldMk cId="1609577200" sldId="280"/>
            <ac:spMk id="11" creationId="{2633B3B5-CC90-43F0-8714-D31D1F3F0209}"/>
          </ac:spMkLst>
        </pc:spChg>
        <pc:spChg chg="add">
          <ac:chgData name="" userId="142a30c26172bfac" providerId="LiveId" clId="{529608C2-734E-41FB-AC0F-B7E73DE4AF55}" dt="2021-04-12T12:29:57.586" v="36" actId="26606"/>
          <ac:spMkLst>
            <pc:docMk/>
            <pc:sldMk cId="1609577200" sldId="280"/>
            <ac:spMk id="13" creationId="{A8D57A06-A426-446D-B02C-A2DC6B62E45E}"/>
          </ac:spMkLst>
        </pc:spChg>
        <pc:picChg chg="add mod">
          <ac:chgData name="" userId="142a30c26172bfac" providerId="LiveId" clId="{529608C2-734E-41FB-AC0F-B7E73DE4AF55}" dt="2021-04-12T12:29:57.586" v="36" actId="26606"/>
          <ac:picMkLst>
            <pc:docMk/>
            <pc:sldMk cId="1609577200" sldId="280"/>
            <ac:picMk id="2" creationId="{AD3AC23D-46B7-4FEF-817C-F483E6F26B34}"/>
          </ac:picMkLst>
        </pc:picChg>
      </pc:sldChg>
      <pc:sldChg chg="addSp delSp modSp add mod setBg">
        <pc:chgData name="" userId="142a30c26172bfac" providerId="LiveId" clId="{529608C2-734E-41FB-AC0F-B7E73DE4AF55}" dt="2021-04-12T13:27:08.105" v="47" actId="26606"/>
        <pc:sldMkLst>
          <pc:docMk/>
          <pc:sldMk cId="1382253870" sldId="281"/>
        </pc:sldMkLst>
        <pc:spChg chg="add del">
          <ac:chgData name="" userId="142a30c26172bfac" providerId="LiveId" clId="{529608C2-734E-41FB-AC0F-B7E73DE4AF55}" dt="2021-04-12T13:27:08.105" v="47" actId="26606"/>
          <ac:spMkLst>
            <pc:docMk/>
            <pc:sldMk cId="1382253870" sldId="281"/>
            <ac:spMk id="7" creationId="{AB8C311F-7253-4AED-9701-7FC0708C41C7}"/>
          </ac:spMkLst>
        </pc:spChg>
        <pc:spChg chg="add del">
          <ac:chgData name="" userId="142a30c26172bfac" providerId="LiveId" clId="{529608C2-734E-41FB-AC0F-B7E73DE4AF55}" dt="2021-04-12T13:27:08.105" v="47" actId="26606"/>
          <ac:spMkLst>
            <pc:docMk/>
            <pc:sldMk cId="1382253870" sldId="281"/>
            <ac:spMk id="9" creationId="{E2384209-CB15-4CDF-9D31-C44FD9A3F20D}"/>
          </ac:spMkLst>
        </pc:spChg>
        <pc:spChg chg="add del">
          <ac:chgData name="" userId="142a30c26172bfac" providerId="LiveId" clId="{529608C2-734E-41FB-AC0F-B7E73DE4AF55}" dt="2021-04-12T13:27:08.105" v="47" actId="26606"/>
          <ac:spMkLst>
            <pc:docMk/>
            <pc:sldMk cId="1382253870" sldId="281"/>
            <ac:spMk id="11" creationId="{2633B3B5-CC90-43F0-8714-D31D1F3F0209}"/>
          </ac:spMkLst>
        </pc:spChg>
        <pc:spChg chg="add del">
          <ac:chgData name="" userId="142a30c26172bfac" providerId="LiveId" clId="{529608C2-734E-41FB-AC0F-B7E73DE4AF55}" dt="2021-04-12T13:27:08.105" v="47" actId="26606"/>
          <ac:spMkLst>
            <pc:docMk/>
            <pc:sldMk cId="1382253870" sldId="281"/>
            <ac:spMk id="13" creationId="{A8D57A06-A426-446D-B02C-A2DC6B62E45E}"/>
          </ac:spMkLst>
        </pc:spChg>
        <pc:spChg chg="add">
          <ac:chgData name="" userId="142a30c26172bfac" providerId="LiveId" clId="{529608C2-734E-41FB-AC0F-B7E73DE4AF55}" dt="2021-04-12T13:27:08.105" v="47" actId="26606"/>
          <ac:spMkLst>
            <pc:docMk/>
            <pc:sldMk cId="1382253870" sldId="281"/>
            <ac:spMk id="18" creationId="{F3060C83-F051-4F0E-ABAD-AA0DFC48B218}"/>
          </ac:spMkLst>
        </pc:spChg>
        <pc:spChg chg="add">
          <ac:chgData name="" userId="142a30c26172bfac" providerId="LiveId" clId="{529608C2-734E-41FB-AC0F-B7E73DE4AF55}" dt="2021-04-12T13:27:08.105" v="47" actId="26606"/>
          <ac:spMkLst>
            <pc:docMk/>
            <pc:sldMk cId="1382253870" sldId="281"/>
            <ac:spMk id="20" creationId="{83C98ABE-055B-441F-B07E-44F97F083C39}"/>
          </ac:spMkLst>
        </pc:spChg>
        <pc:spChg chg="add">
          <ac:chgData name="" userId="142a30c26172bfac" providerId="LiveId" clId="{529608C2-734E-41FB-AC0F-B7E73DE4AF55}" dt="2021-04-12T13:27:08.105" v="47" actId="26606"/>
          <ac:spMkLst>
            <pc:docMk/>
            <pc:sldMk cId="1382253870" sldId="281"/>
            <ac:spMk id="22" creationId="{29FDB030-9B49-4CED-8CCD-4D99382388AC}"/>
          </ac:spMkLst>
        </pc:spChg>
        <pc:spChg chg="add">
          <ac:chgData name="" userId="142a30c26172bfac" providerId="LiveId" clId="{529608C2-734E-41FB-AC0F-B7E73DE4AF55}" dt="2021-04-12T13:27:08.105" v="47" actId="26606"/>
          <ac:spMkLst>
            <pc:docMk/>
            <pc:sldMk cId="1382253870" sldId="281"/>
            <ac:spMk id="24" creationId="{3783CA14-24A1-485C-8B30-D6A5D87987AD}"/>
          </ac:spMkLst>
        </pc:spChg>
        <pc:spChg chg="add">
          <ac:chgData name="" userId="142a30c26172bfac" providerId="LiveId" clId="{529608C2-734E-41FB-AC0F-B7E73DE4AF55}" dt="2021-04-12T13:27:08.105" v="47" actId="26606"/>
          <ac:spMkLst>
            <pc:docMk/>
            <pc:sldMk cId="1382253870" sldId="281"/>
            <ac:spMk id="26" creationId="{9A97C86A-04D6-40F7-AE84-31AB43E6A846}"/>
          </ac:spMkLst>
        </pc:spChg>
        <pc:spChg chg="add">
          <ac:chgData name="" userId="142a30c26172bfac" providerId="LiveId" clId="{529608C2-734E-41FB-AC0F-B7E73DE4AF55}" dt="2021-04-12T13:27:08.105" v="47" actId="26606"/>
          <ac:spMkLst>
            <pc:docMk/>
            <pc:sldMk cId="1382253870" sldId="281"/>
            <ac:spMk id="28" creationId="{FF9F2414-84E8-453E-B1F3-389FDE8192D9}"/>
          </ac:spMkLst>
        </pc:spChg>
        <pc:spChg chg="add">
          <ac:chgData name="" userId="142a30c26172bfac" providerId="LiveId" clId="{529608C2-734E-41FB-AC0F-B7E73DE4AF55}" dt="2021-04-12T13:27:08.105" v="47" actId="26606"/>
          <ac:spMkLst>
            <pc:docMk/>
            <pc:sldMk cId="1382253870" sldId="281"/>
            <ac:spMk id="30" creationId="{3ECA69A1-7536-43AC-85EF-C7106179F5ED}"/>
          </ac:spMkLst>
        </pc:spChg>
        <pc:picChg chg="add mod">
          <ac:chgData name="" userId="142a30c26172bfac" providerId="LiveId" clId="{529608C2-734E-41FB-AC0F-B7E73DE4AF55}" dt="2021-04-12T13:27:08.105" v="47" actId="26606"/>
          <ac:picMkLst>
            <pc:docMk/>
            <pc:sldMk cId="1382253870" sldId="281"/>
            <ac:picMk id="2" creationId="{FE61BBE3-F926-4077-8EF2-5E8800CF74C1}"/>
          </ac:picMkLst>
        </pc:picChg>
      </pc:sldChg>
      <pc:sldChg chg="addSp modSp add mod setBg">
        <pc:chgData name="" userId="142a30c26172bfac" providerId="LiveId" clId="{529608C2-734E-41FB-AC0F-B7E73DE4AF55}" dt="2021-04-12T12:14:59.021" v="33" actId="26606"/>
        <pc:sldMkLst>
          <pc:docMk/>
          <pc:sldMk cId="2446391846" sldId="282"/>
        </pc:sldMkLst>
        <pc:spChg chg="add">
          <ac:chgData name="" userId="142a30c26172bfac" providerId="LiveId" clId="{529608C2-734E-41FB-AC0F-B7E73DE4AF55}" dt="2021-04-12T12:14:59.021" v="33" actId="26606"/>
          <ac:spMkLst>
            <pc:docMk/>
            <pc:sldMk cId="2446391846" sldId="282"/>
            <ac:spMk id="7" creationId="{AB8C311F-7253-4AED-9701-7FC0708C41C7}"/>
          </ac:spMkLst>
        </pc:spChg>
        <pc:spChg chg="add">
          <ac:chgData name="" userId="142a30c26172bfac" providerId="LiveId" clId="{529608C2-734E-41FB-AC0F-B7E73DE4AF55}" dt="2021-04-12T12:14:59.021" v="33" actId="26606"/>
          <ac:spMkLst>
            <pc:docMk/>
            <pc:sldMk cId="2446391846" sldId="282"/>
            <ac:spMk id="9" creationId="{E2384209-CB15-4CDF-9D31-C44FD9A3F20D}"/>
          </ac:spMkLst>
        </pc:spChg>
        <pc:spChg chg="add">
          <ac:chgData name="" userId="142a30c26172bfac" providerId="LiveId" clId="{529608C2-734E-41FB-AC0F-B7E73DE4AF55}" dt="2021-04-12T12:14:59.021" v="33" actId="26606"/>
          <ac:spMkLst>
            <pc:docMk/>
            <pc:sldMk cId="2446391846" sldId="282"/>
            <ac:spMk id="11" creationId="{2633B3B5-CC90-43F0-8714-D31D1F3F0209}"/>
          </ac:spMkLst>
        </pc:spChg>
        <pc:spChg chg="add">
          <ac:chgData name="" userId="142a30c26172bfac" providerId="LiveId" clId="{529608C2-734E-41FB-AC0F-B7E73DE4AF55}" dt="2021-04-12T12:14:59.021" v="33" actId="26606"/>
          <ac:spMkLst>
            <pc:docMk/>
            <pc:sldMk cId="2446391846" sldId="282"/>
            <ac:spMk id="13" creationId="{A8D57A06-A426-446D-B02C-A2DC6B62E45E}"/>
          </ac:spMkLst>
        </pc:spChg>
        <pc:picChg chg="add mod">
          <ac:chgData name="" userId="142a30c26172bfac" providerId="LiveId" clId="{529608C2-734E-41FB-AC0F-B7E73DE4AF55}" dt="2021-04-12T12:14:59.021" v="33" actId="26606"/>
          <ac:picMkLst>
            <pc:docMk/>
            <pc:sldMk cId="2446391846" sldId="282"/>
            <ac:picMk id="2" creationId="{EE8556F4-023A-434A-99BD-2B76A56AD4A1}"/>
          </ac:picMkLst>
        </pc:picChg>
      </pc:sldChg>
      <pc:sldChg chg="addSp add">
        <pc:chgData name="" userId="142a30c26172bfac" providerId="LiveId" clId="{529608C2-734E-41FB-AC0F-B7E73DE4AF55}" dt="2021-04-12T13:26:59.553" v="46"/>
        <pc:sldMkLst>
          <pc:docMk/>
          <pc:sldMk cId="1708665363" sldId="283"/>
        </pc:sldMkLst>
        <pc:picChg chg="add">
          <ac:chgData name="" userId="142a30c26172bfac" providerId="LiveId" clId="{529608C2-734E-41FB-AC0F-B7E73DE4AF55}" dt="2021-04-12T13:26:59.553" v="46"/>
          <ac:picMkLst>
            <pc:docMk/>
            <pc:sldMk cId="1708665363" sldId="283"/>
            <ac:picMk id="2" creationId="{87FC4968-BF63-421C-A2A2-E9541824F93A}"/>
          </ac:picMkLst>
        </pc:picChg>
      </pc:sldChg>
      <pc:sldChg chg="addSp add">
        <pc:chgData name="" userId="142a30c26172bfac" providerId="LiveId" clId="{529608C2-734E-41FB-AC0F-B7E73DE4AF55}" dt="2021-04-12T13:35:40.918" v="48"/>
        <pc:sldMkLst>
          <pc:docMk/>
          <pc:sldMk cId="94471684" sldId="284"/>
        </pc:sldMkLst>
        <pc:picChg chg="add">
          <ac:chgData name="" userId="142a30c26172bfac" providerId="LiveId" clId="{529608C2-734E-41FB-AC0F-B7E73DE4AF55}" dt="2021-04-12T13:35:40.918" v="48"/>
          <ac:picMkLst>
            <pc:docMk/>
            <pc:sldMk cId="94471684" sldId="284"/>
            <ac:picMk id="2" creationId="{D948258D-33C9-4133-BCB0-BB25E8238F19}"/>
          </ac:picMkLst>
        </pc:picChg>
      </pc:sldChg>
      <pc:sldChg chg="addSp add">
        <pc:chgData name="" userId="142a30c26172bfac" providerId="LiveId" clId="{529608C2-734E-41FB-AC0F-B7E73DE4AF55}" dt="2021-04-12T13:53:08.956" v="49"/>
        <pc:sldMkLst>
          <pc:docMk/>
          <pc:sldMk cId="659884064" sldId="285"/>
        </pc:sldMkLst>
        <pc:picChg chg="add">
          <ac:chgData name="" userId="142a30c26172bfac" providerId="LiveId" clId="{529608C2-734E-41FB-AC0F-B7E73DE4AF55}" dt="2021-04-12T13:53:08.956" v="49"/>
          <ac:picMkLst>
            <pc:docMk/>
            <pc:sldMk cId="659884064" sldId="285"/>
            <ac:picMk id="2" creationId="{9C6980FE-0743-47A3-9135-BDA83F178F92}"/>
          </ac:picMkLst>
        </pc:picChg>
      </pc:sldChg>
      <pc:sldChg chg="addSp add">
        <pc:chgData name="" userId="142a30c26172bfac" providerId="LiveId" clId="{529608C2-734E-41FB-AC0F-B7E73DE4AF55}" dt="2021-04-12T13:55:01.115" v="50"/>
        <pc:sldMkLst>
          <pc:docMk/>
          <pc:sldMk cId="2883981480" sldId="286"/>
        </pc:sldMkLst>
        <pc:picChg chg="add">
          <ac:chgData name="" userId="142a30c26172bfac" providerId="LiveId" clId="{529608C2-734E-41FB-AC0F-B7E73DE4AF55}" dt="2021-04-12T13:55:01.115" v="50"/>
          <ac:picMkLst>
            <pc:docMk/>
            <pc:sldMk cId="2883981480" sldId="286"/>
            <ac:picMk id="2" creationId="{EFEFEAFB-69BE-4673-964E-E2BB2B17E058}"/>
          </ac:picMkLst>
        </pc:picChg>
      </pc:sldChg>
      <pc:sldChg chg="add">
        <pc:chgData name="" userId="142a30c26172bfac" providerId="LiveId" clId="{529608C2-734E-41FB-AC0F-B7E73DE4AF55}" dt="2021-04-12T12:44:25.114" v="43"/>
        <pc:sldMkLst>
          <pc:docMk/>
          <pc:sldMk cId="1899621279" sldId="287"/>
        </pc:sldMkLst>
      </pc:sldChg>
      <pc:sldChg chg="add">
        <pc:chgData name="" userId="142a30c26172bfac" providerId="LiveId" clId="{529608C2-734E-41FB-AC0F-B7E73DE4AF55}" dt="2021-04-12T12:44:25.281" v="44"/>
        <pc:sldMkLst>
          <pc:docMk/>
          <pc:sldMk cId="1233642305" sldId="288"/>
        </pc:sldMkLst>
      </pc:sldChg>
      <pc:sldChg chg="add">
        <pc:chgData name="" userId="142a30c26172bfac" providerId="LiveId" clId="{529608C2-734E-41FB-AC0F-B7E73DE4AF55}" dt="2021-04-12T12:44:25.473" v="45"/>
        <pc:sldMkLst>
          <pc:docMk/>
          <pc:sldMk cId="2983480086" sldId="2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5C7A8-8A57-4EAF-9DC3-6294E088D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E8297-9E1D-4747-AC6F-B46312BEA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36B8B-2487-4891-8E79-2F74F08DA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C14F0-1A54-492D-98F1-E477782B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B1D2A-1694-49EC-8A76-0C4FEDB7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E543-C15A-4CEF-857C-831452DA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80C2F-0AFB-4C2E-94F4-1F59409ED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7FA72-62ED-4899-9783-8D64B968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2F8E2-64E2-4FCE-A08B-03B82DCA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0DCE1-DDA6-4FC2-BE3B-DA29806F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15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43404-80C0-4B8B-AA73-21259F58C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18A63-EC64-4ED5-8745-B11F4462C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EB572-4F0D-4AB9-B95B-6E5B1817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0CE42-90B5-40AD-9060-56B32768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FADCC-F7D1-4B63-9A1C-0B4C6F3B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7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2806-217D-4A43-BBA6-3C6529AE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9BE5B-1BDF-44E7-B38E-BF6438A55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6B7AF-6E26-4E23-BA14-1E16DF55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EBC79-9DFD-4736-94FE-1B71883E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887A2-694F-4330-8619-E5326910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4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D491-BF88-4ECE-8D67-84504988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05D2C-9000-49CC-9422-D91C1AC09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ECC48-8461-42BF-8225-97EF752F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8A1CF-BD0A-48B0-9BDD-76DF5B1F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24995-8FAD-40FA-BA66-22B1CB42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2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739C-1634-4975-8FC2-74AF879C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4DEF6-D80A-4861-BDB5-C7747107F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2CD48-6061-43CA-9335-D701927CB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40D5E-2367-45E5-AEC8-85DE0E3A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829BD-EE98-472A-842A-E75E957D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E6407-8A86-41F4-ADBB-E3CF3DF2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2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0060-9C0B-4557-91F4-7DF36223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DC501-A3F5-45F6-AAF3-258EEBF37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162B3-034C-4E76-81AC-220C1B6E9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BBCAA-A7B4-4CC7-820B-67A1F8378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CAA1A5-40D0-49E0-8114-16D1619B9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9ECB9-6979-4BDD-8120-16259393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D77422-0AA3-41A5-877B-8BB3FC47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9898E-F0E3-49E7-BE33-7DEC94EE8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1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5B86-5BC5-4487-9565-939D5FEE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D45CB-F8DD-4BB7-98CB-3FE32A67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5C724-2E18-4F06-987E-C842E577E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ECF82-56F4-42CB-9903-CD2E0BD93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18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972AF-DC22-4B1F-B8FD-752E45D9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1FB9D-4513-407A-90D3-787D0F7C6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C0753-E0A5-4445-B4A0-1B50ADAD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9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8CD0-AD28-4806-B5C9-462201E9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603F1-ECFE-481E-8579-09A4B37F5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615BB-CAAD-4538-96EC-BD4BC4195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1D7E5-ADC9-40D3-B42B-C5BD797B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C773A-C2CF-4233-B86B-DD445CCAC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5029F-F5E4-432A-80FE-90605CFD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59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5974-B700-447C-8DEC-8744DDB64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1F493-BCA5-47A5-8D94-44694D04E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7F613-455D-41AE-A768-6400B26C1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1E87B-6750-4F3E-BF85-905F57310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402B8-24BA-4140-AB72-65AAAE95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5D077-7F27-4E17-BB96-D8C52E1D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53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7F0786-CB17-4713-82B1-1D7DAA7F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E357F-E715-4435-AF5C-981EDD5F7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91F84-6CE3-4D5C-9D9A-0986D9A649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F3AC3-1966-4654-A491-3C4BC94F19AB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AEC9A-586B-4E65-8D85-6A20EE36F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4AC3B-9682-47C9-BB87-108D22F40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DF8B8-275B-4A1C-A717-5164108E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1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737B7-E032-403D-80D4-8A2F9180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5" y="457200"/>
            <a:ext cx="1061357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1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2447-616C-4856-AD77-AFF6E0DA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C7216-E69A-4722-ABC6-D84C03303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Content Moderator</a:t>
            </a:r>
          </a:p>
          <a:p>
            <a:r>
              <a:rPr lang="en-US" dirty="0"/>
              <a:t>Face API</a:t>
            </a:r>
          </a:p>
          <a:p>
            <a:r>
              <a:rPr lang="en-US" dirty="0"/>
              <a:t>Video Indexer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3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ECCF27-6ABC-478A-ADB1-09302D4AA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1018305"/>
            <a:ext cx="12192000" cy="5391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BCDE3C6-89EF-4969-B08A-0D24B841E27D}"/>
              </a:ext>
            </a:extLst>
          </p:cNvPr>
          <p:cNvSpPr/>
          <p:nvPr/>
        </p:nvSpPr>
        <p:spPr>
          <a:xfrm rot="10598929">
            <a:off x="2323750" y="5729680"/>
            <a:ext cx="595618" cy="411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2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31F4E-8B3C-4BA8-B5CE-F597D4FC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3" y="510287"/>
            <a:ext cx="10996613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8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53968-C06B-4F9C-B807-EFC3E5E9C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666510"/>
            <a:ext cx="10737510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5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46EC18-1CCE-4E95-B88A-9BEFF70B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211820"/>
            <a:ext cx="9951041" cy="44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22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EB796-6FD8-48B8-98E4-458C4597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Emulator	</a:t>
            </a:r>
            <a:br>
              <a:rPr lang="en-US" sz="8000">
                <a:solidFill>
                  <a:schemeClr val="bg1"/>
                </a:solidFill>
              </a:rPr>
            </a:br>
            <a:endParaRPr lang="en-US" sz="8000">
              <a:solidFill>
                <a:schemeClr val="bg1"/>
              </a:solidFill>
            </a:endParaRP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F5E3F-8382-416A-B1ED-81584D17A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This are basically for test the Bots built.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964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17348C-6CAD-4730-ADE6-2F3E3BDD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9116"/>
            <a:ext cx="11277600" cy="57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3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F041D-3918-4580-AECE-71275C214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" r="7435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2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92F62-C36F-4ACA-99BF-CB81C957A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4" b="17635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84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5EFA5-CC90-4F0B-BA8B-3630BDC9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14450"/>
            <a:ext cx="11277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5D132-1C3D-4B55-B24D-3269F16C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98" y="457200"/>
            <a:ext cx="1020360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0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9099A-E4E7-4AF6-AF30-589E1FE6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5" y="457200"/>
            <a:ext cx="689112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35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067B33-D77C-4787-BFD1-471F8B3C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3346"/>
            <a:ext cx="11277600" cy="51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34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C2A3EF-553E-4114-92CB-394D395B4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0" r="5524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5B0891-73FA-44F6-8B3A-B97D7238B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2" b="11024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46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8556F4-023A-434A-99BD-2B76A56A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23698"/>
            <a:ext cx="11277600" cy="56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91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868E11-DC28-4696-94FA-12CD8A466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8" y="457200"/>
            <a:ext cx="1100666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07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3AC23D-46B7-4FEF-817C-F483E6F26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80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61BBE3-F926-4077-8EF2-5E8800CF7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0" b="7486"/>
          <a:stretch/>
        </p:blipFill>
        <p:spPr>
          <a:xfrm>
            <a:off x="810668" y="643467"/>
            <a:ext cx="10570663" cy="5571065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5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C4968-BF63-421C-A2A2-E9541824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60"/>
            <a:ext cx="12192000" cy="474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65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8258D-33C9-4133-BCB0-BB25E8238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481"/>
            <a:ext cx="12192000" cy="475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F6448A-E825-45E3-B0BB-713E9546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" y="457200"/>
            <a:ext cx="108065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7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6980FE-0743-47A3-9135-BDA83F17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5" y="567442"/>
            <a:ext cx="11880610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4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EFEAFB-69BE-4673-964E-E2BB2B17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8" y="171167"/>
            <a:ext cx="11575783" cy="65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81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621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642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48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767F61-AADF-4FFE-BAB3-2223B0EE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4182"/>
            <a:ext cx="11277600" cy="54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3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E21B8-7B57-448B-BA3E-AD7CA0F84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631DF-2ADB-4AFB-8A8D-4563B9DF9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Part1 -&gt; 6 Yes or no questions (one way)</a:t>
            </a:r>
          </a:p>
          <a:p>
            <a:r>
              <a:rPr lang="en-US" sz="2000"/>
              <a:t>Part2 -&gt; Mixed questions </a:t>
            </a:r>
          </a:p>
          <a:p>
            <a:r>
              <a:rPr lang="en-US" sz="2000"/>
              <a:t>Part3 -&gt; Business scenarios and 4 questions related to that </a:t>
            </a:r>
          </a:p>
          <a:p>
            <a:endParaRPr lang="en-US" sz="2000"/>
          </a:p>
          <a:p>
            <a:r>
              <a:rPr lang="en-US" sz="2000"/>
              <a:t>70% pass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42521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3CF7FB-F134-4336-9063-99B006BF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53" y="457200"/>
            <a:ext cx="903969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7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1BDBC-5FC4-45D5-A4BC-ED7E9D4F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5151"/>
            <a:ext cx="11277600" cy="51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47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5146A-FACA-4C4E-92E1-0AC8E0A3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5151"/>
            <a:ext cx="11277600" cy="51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0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2447-616C-4856-AD77-AFF6E0DA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C7216-E69A-4722-ABC6-D84C03303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Aidemos.Microsoft.com</a:t>
            </a:r>
          </a:p>
        </p:txBody>
      </p:sp>
    </p:spTree>
    <p:extLst>
      <p:ext uri="{BB962C8B-B14F-4D97-AF65-F5344CB8AC3E}">
        <p14:creationId xmlns:p14="http://schemas.microsoft.com/office/powerpoint/2010/main" val="1891852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2452</TotalTime>
  <Words>52</Words>
  <Application>Microsoft Office PowerPoint</Application>
  <PresentationFormat>Widescreen</PresentationFormat>
  <Paragraphs>13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Vision </vt:lpstr>
      <vt:lpstr>PowerPoint Presentation</vt:lpstr>
      <vt:lpstr>PowerPoint Presentation</vt:lpstr>
      <vt:lpstr>PowerPoint Presentation</vt:lpstr>
      <vt:lpstr>PowerPoint Presentation</vt:lpstr>
      <vt:lpstr>Emulator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Madduri, Chaitanya V S</dc:creator>
  <cp:lastModifiedBy>Madduri, Chaitanya V S</cp:lastModifiedBy>
  <cp:revision>5</cp:revision>
  <dcterms:created xsi:type="dcterms:W3CDTF">2021-02-19T09:54:56Z</dcterms:created>
  <dcterms:modified xsi:type="dcterms:W3CDTF">2021-04-12T13:55:09Z</dcterms:modified>
</cp:coreProperties>
</file>